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1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4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3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C2D-0422-4908-BF51-552317A4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D333-224C-49F5-A853-47DDAA81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86A6-9D69-4859-B701-A21AFE8C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B18C-5D2B-4DBB-A918-717F8B5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01FB7-4047-4774-9492-2590DB78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8D709-CB9F-406C-8632-8289B8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5BD61-CE82-4753-BDDC-F71DB2D7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504B-DDA1-4A43-AEA2-3053A44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0D44-9AA8-4A49-AB45-59F0566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4CD52-EA59-4618-B0DD-C7A23CD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7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2582D-0AC5-43B6-93C0-FC863878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5B051-E9E3-4744-87EA-63A0E9737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3BD24-BD52-497E-BA83-2E04C4FD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1EA5B-6204-431E-B774-1480EB03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C1B4-78DF-43AF-A5A5-88BD24F2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163B-B72E-45D6-A8E4-34938E08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0CE5F-083F-4CB9-A9B0-7227E6DD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4CAD8-306C-429B-B271-80763FCB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E2D2-6A7D-4058-83EE-92CD522E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0DF-6CB9-4065-97F5-F172F47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7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D73D-154D-4985-9E53-C3DB7E9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A56C1-915E-416B-B714-D87E371D6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6FF26-B119-4AB2-9E62-16F1EC0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C074C-8132-48C1-B9BE-26CC7D6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74B72-6FF6-4087-A0B0-D1E718E8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0F24-F91F-4B01-8D3E-9717658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261B-047B-4C8B-A0DC-C85A5AEC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C07B4-5D89-4ACF-9761-5157EC644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5AFAA-68BC-4E7C-A9E0-4EA9342A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8C93C-394A-4449-B133-DE97993C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1FAC0-A6F2-4510-9F5D-7F31ACB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2F1E-7BAB-4C11-9F1C-BF1CD2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E4B3C-7F32-4206-9F8E-D9D11631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43641-111E-4ACD-BCC5-487F6FA9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79CF6-7F98-40A0-AD41-D88D6DDD1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81A9F0-BB6E-4532-9D2A-9E3FA7E08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E1FE1-B6D8-44EE-A5B4-B58FF015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E22C-1A6E-4639-83A6-B7726FE2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DEDB6-B453-46D2-9FE1-467BAAD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D68-CB24-4602-8085-50FDE4D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E77E5-913F-4A2F-9953-4E18BD8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6AFFA-0B29-492F-BDE0-75C10B5F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592187-86AD-445D-8950-4011A6B3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6B247-2480-46EF-BBBA-87CE9D9E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B47FB2-C158-4AF6-8700-8BFC9623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DDED-B881-44EA-A774-6DAFE71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EC9CC-7568-4ECA-8943-5486F50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ECE4E-36AE-4009-B062-13AC3937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100FF6-0E4A-47B5-BA9C-4597940D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721E5-1BB0-4B6D-B8CF-4659BAA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FE97-430C-409C-8A4B-5E13C9E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5F42E-6CE6-496B-8611-4049A33E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78F7A-BB08-402B-8F09-DD79D91D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70D10-2A09-48B5-9013-BB38C7E76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489D8-542F-4191-BC31-4D009207B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E2FF-45AA-4A11-8C8E-391E623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96EAE-99C1-438B-91D1-4296BFC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3F105-9503-4258-9243-12BD43D6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611D5-B55F-4C08-A573-5EC23B29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FDF75-E1C9-4DEE-A6FF-47EFAC61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17994-A29E-4DFE-849E-7E9611F0B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905E-80D9-486A-A92A-5E9DFA1CE4A9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57919-2710-4AE1-B5E2-0FBEE97B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E9FAF-C14A-4FFB-A3B8-9703247E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69BBA-F4B8-4F22-BF9F-D78931D2D02F}"/>
              </a:ext>
            </a:extLst>
          </p:cNvPr>
          <p:cNvSpPr txBox="1"/>
          <p:nvPr/>
        </p:nvSpPr>
        <p:spPr>
          <a:xfrm>
            <a:off x="4384040" y="316739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Deep Learning </a:t>
            </a:r>
            <a:r>
              <a:rPr lang="en-US" altLang="ko-KR" sz="2800" dirty="0" err="1"/>
              <a:t>Origina</a:t>
            </a:r>
            <a:r>
              <a:rPr lang="en-US" altLang="ko-KR" sz="2800" dirty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38405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F36F48-33C9-4C62-84E8-CA5F3525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128955"/>
            <a:ext cx="7886702" cy="46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2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46E7CA-BA9F-4E82-85A1-44DDD890D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34357"/>
            <a:ext cx="8382000" cy="49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4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824E61-6ABB-4BCA-86F8-72589144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038114"/>
            <a:ext cx="8667750" cy="478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6BE4D1-030A-4D22-A8F0-24A1125B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57"/>
            <a:ext cx="8534400" cy="47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A48B76-50FF-459A-BBEE-75EE7BED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903903"/>
            <a:ext cx="7962900" cy="50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0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7988EC-B38A-4B71-A628-7D3617A5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9" y="857139"/>
            <a:ext cx="7734302" cy="51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89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435497-1D65-480A-B9D7-D6AD50E0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4" y="844895"/>
            <a:ext cx="8248652" cy="51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02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0AFC6B-EAEC-4DB3-9F23-7AC219B3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80" y="1000125"/>
            <a:ext cx="909504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5C4943-23B8-4B35-80DF-BD82CE67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72405"/>
            <a:ext cx="9410700" cy="49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5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4B7F8C-CBC8-43A6-8B01-6F508274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834490"/>
            <a:ext cx="9848850" cy="51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D0F30-4C18-4CB6-A381-9595FC8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757505"/>
            <a:ext cx="9011920" cy="3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3DDD2B-2B1D-4519-95D3-22DC38EB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16794"/>
            <a:ext cx="9201150" cy="46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AFB269-DC64-474A-BC86-6E3E3A5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97238"/>
            <a:ext cx="9410700" cy="46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01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96C6C3-D8CF-470E-B8FF-078F9C45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909681"/>
            <a:ext cx="7029450" cy="50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6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90F2A2-A7DE-4A37-9EBA-CB5B951C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971483"/>
            <a:ext cx="7162800" cy="49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7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83290-0BA7-4000-887E-9D86A436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878167"/>
            <a:ext cx="7105650" cy="510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5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AB5E4F-36DA-43F4-8ABA-DDE2E50C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4" y="883912"/>
            <a:ext cx="6534152" cy="5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AB1DE6-786B-4FC3-B654-49BC9C5A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200386"/>
            <a:ext cx="7524750" cy="44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2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86F39D-F793-46BF-83DD-F2CF8870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49" y="849710"/>
            <a:ext cx="8039102" cy="51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1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B2370F-A821-486A-B4EF-4AD1DC59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66" y="1066800"/>
            <a:ext cx="940686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3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B187CB-B7AD-490F-A3BA-BD98108B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832"/>
            <a:ext cx="12192000" cy="58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9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E89047-E78F-4FDF-B427-D5E2BFC6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2940407"/>
            <a:ext cx="7600950" cy="9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9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4003F5-47F1-4A83-B7A2-381C080B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402624"/>
            <a:ext cx="6953250" cy="40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2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28C2AB-CEEB-41ED-83DE-3A801843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63" y="790575"/>
            <a:ext cx="6417074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7F914A-E3A2-4244-AE56-CB6E54E7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55" y="676275"/>
            <a:ext cx="689749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B68118-C910-4E4C-8266-113288AD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204912"/>
            <a:ext cx="77628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30269C-A3A5-4E02-B6A7-69F0DE3C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162050"/>
            <a:ext cx="7705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319BD0-93D9-40D5-8748-0D1BB431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954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78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75E7FD-CA95-41C6-8560-E2B6A467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71600"/>
            <a:ext cx="7934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4A2519-6C97-4062-B9E1-58817F56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223962"/>
            <a:ext cx="79724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5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E89EAF-339C-459F-95D8-92BC623D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167062"/>
            <a:ext cx="22860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0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768C08-B28C-4659-AFD8-82F6220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042987"/>
            <a:ext cx="7305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7EF75C-04B9-418E-86BF-C0FD7134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45269"/>
            <a:ext cx="9105900" cy="49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2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ACCECE-F865-4003-9EDE-47BCBB98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781175"/>
            <a:ext cx="77343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0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4F60B-D6C4-4279-8252-9E487834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804987"/>
            <a:ext cx="7210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7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12824C-16AE-4B54-82ED-222281AA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1404937"/>
            <a:ext cx="5305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8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908A20-1D12-4969-87EF-2CED6D05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438275"/>
            <a:ext cx="5581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6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D3DAB-0D74-4BEC-B825-831467E3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57312"/>
            <a:ext cx="7924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3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99FC21-9596-4CB5-AFF6-690575C5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314450"/>
            <a:ext cx="7972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59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9F876C-689E-4CFE-9CD7-F2A29841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323975"/>
            <a:ext cx="7477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58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B704DA-200E-453E-98EF-2A338558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847850"/>
            <a:ext cx="69627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7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D75E3F-F7F6-4320-A2E4-33462B9D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09700"/>
            <a:ext cx="792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4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9D250E-9AC4-4FF0-B7CF-2EEB3156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538287"/>
            <a:ext cx="78486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5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10D0CE-A43C-4111-B512-356F33F2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564"/>
            <a:ext cx="12192000" cy="56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85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C5CE7E-D9B3-4AD6-A2D4-B6F4D2D7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495425"/>
            <a:ext cx="78581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9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BA68DA-9729-4BE1-9527-9A32613D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00175"/>
            <a:ext cx="78962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7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E343DD-A78B-4BDC-9F65-BA555C33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66850"/>
            <a:ext cx="78962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7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70CCF3-2720-41F2-BE8D-F0A0AF03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447800"/>
            <a:ext cx="7981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FD175B-102B-4489-BB45-1D8D86FA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500187"/>
            <a:ext cx="80200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04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1738C3-9528-4FB2-B78C-29408237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09700"/>
            <a:ext cx="7839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57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3B83D2-2902-479E-927D-C252CDC5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62075"/>
            <a:ext cx="7924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0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1304F3-05F4-471B-B248-89D2FFF3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514475"/>
            <a:ext cx="7896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8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765ABE-712A-4ED0-9B4B-0CD89538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466850"/>
            <a:ext cx="79438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1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97F347-991A-4A77-9FB9-1D358D54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476375"/>
            <a:ext cx="77533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11DD01-2792-4D5C-81B4-5DCD28CA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4" y="917432"/>
            <a:ext cx="8248652" cy="50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0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AFED4C-FD97-4246-965D-01D1603B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85887"/>
            <a:ext cx="7848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6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9C8004-24A5-486D-93E7-67C6B929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3987"/>
            <a:ext cx="7772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88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D216B3-1577-4EC0-BDB0-ED8784ED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028700"/>
            <a:ext cx="49625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6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0E8B0D-E695-4201-B9D2-DF399FF8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1724025"/>
            <a:ext cx="53816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7450D4-3A41-46FA-AEA4-D57DA35B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775585"/>
            <a:ext cx="8382002" cy="53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2F25D1-388A-414A-8492-8139A888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708878"/>
            <a:ext cx="7810500" cy="54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1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91768B-592B-44A4-A8FB-C30A46EB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96120"/>
            <a:ext cx="8324850" cy="52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</Words>
  <Application>Microsoft Office PowerPoint</Application>
  <PresentationFormat>와이드스크린</PresentationFormat>
  <Paragraphs>1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34</cp:revision>
  <dcterms:created xsi:type="dcterms:W3CDTF">2020-08-06T13:12:57Z</dcterms:created>
  <dcterms:modified xsi:type="dcterms:W3CDTF">2021-05-25T00:44:50Z</dcterms:modified>
</cp:coreProperties>
</file>